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2292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математике (профильный уровень) в 11-х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Пробный экзамен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18 декабря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209479" cy="4682068"/>
        </p:xfrm>
        <a:graphic>
          <a:graphicData uri="http://schemas.openxmlformats.org/drawingml/2006/table">
            <a:tbl>
              <a:tblPr/>
              <a:tblGrid>
                <a:gridCol w="571503"/>
                <a:gridCol w="3071834"/>
                <a:gridCol w="857256"/>
                <a:gridCol w="642943"/>
                <a:gridCol w="857256"/>
                <a:gridCol w="1143008"/>
                <a:gridCol w="1065679"/>
              </a:tblGrid>
              <a:tr h="2738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Количество 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балл 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 отметка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</a:t>
                      </a: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73</a:t>
                      </a:r>
                      <a:endParaRPr lang="ru-RU" sz="2000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46(63%)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6,47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2,72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08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Сравнение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 работой от 21.10.15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67</a:t>
                      </a:r>
                      <a:endParaRPr lang="ru-RU" sz="2000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43(64%)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6,64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2,7</a:t>
                      </a:r>
                      <a:endParaRPr lang="ru-RU" b="1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7" y="1090256"/>
          <a:ext cx="8568952" cy="3947553"/>
        </p:xfrm>
        <a:graphic>
          <a:graphicData uri="http://schemas.openxmlformats.org/drawingml/2006/table">
            <a:tbl>
              <a:tblPr/>
              <a:tblGrid>
                <a:gridCol w="738702"/>
                <a:gridCol w="3250293"/>
                <a:gridCol w="2279436"/>
                <a:gridCol w="2300521"/>
              </a:tblGrid>
              <a:tr h="683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15,4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87,5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Горбачёвская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3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 59,64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10,49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57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Сравнение с 21.10.15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0" dirty="0" smtClean="0">
                          <a:latin typeface="Times New Roman" pitchFamily="18" charset="0"/>
                          <a:cs typeface="Times New Roman" pitchFamily="18" charset="0"/>
                        </a:rPr>
                        <a:t>10,75</a:t>
                      </a:r>
                      <a:endParaRPr lang="ru-RU" b="1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3692</TotalTime>
  <Words>217</Words>
  <Application>Microsoft Office PowerPoint</Application>
  <PresentationFormat>Экран (4:3)</PresentationFormat>
  <Paragraphs>123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математике (профильный уровень) в 11-х классах Плавского района  Пробный экзамен   </vt:lpstr>
      <vt:lpstr>Средний балл по ОУ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337</cp:revision>
  <dcterms:created xsi:type="dcterms:W3CDTF">2013-01-09T08:17:17Z</dcterms:created>
  <dcterms:modified xsi:type="dcterms:W3CDTF">2015-12-21T13:14:18Z</dcterms:modified>
</cp:coreProperties>
</file>